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06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Pastor" initials="EP" lastIdx="4" clrIdx="0">
    <p:extLst>
      <p:ext uri="{19B8F6BF-5375-455C-9EA6-DF929625EA0E}">
        <p15:presenceInfo xmlns:p15="http://schemas.microsoft.com/office/powerpoint/2012/main" userId="Elsa Pastor" providerId="None"/>
      </p:ext>
    </p:extLst>
  </p:cmAuthor>
  <p:cmAuthor id="2" name="UPC" initials="UPC" lastIdx="3" clrIdx="1">
    <p:extLst>
      <p:ext uri="{19B8F6BF-5375-455C-9EA6-DF929625EA0E}">
        <p15:presenceInfo xmlns:p15="http://schemas.microsoft.com/office/powerpoint/2012/main" userId="U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ED9AF-0468-4A10-8AD4-0B72FC3DC0C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a-ES"/>
        </a:p>
      </dgm:t>
    </dgm:pt>
    <dgm:pt modelId="{83E8F54E-751D-4AC6-9A40-B6E07F48B02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b="0" dirty="0" smtClean="0">
              <a:solidFill>
                <a:schemeClr val="tx1"/>
              </a:solidFill>
            </a:rPr>
            <a:t>Students must delivery the TRAINING PROJECT to </a:t>
          </a:r>
          <a:r>
            <a:rPr lang="en-US" sz="1200" b="0" dirty="0" err="1" smtClean="0">
              <a:solidFill>
                <a:schemeClr val="tx1"/>
              </a:solidFill>
            </a:rPr>
            <a:t>Gestió</a:t>
          </a:r>
          <a:r>
            <a:rPr lang="en-US" sz="1200" b="0" dirty="0" smtClean="0">
              <a:solidFill>
                <a:schemeClr val="tx1"/>
              </a:solidFill>
            </a:rPr>
            <a:t>  </a:t>
          </a:r>
          <a:r>
            <a:rPr lang="en-US" sz="1200" b="0" dirty="0" err="1" smtClean="0">
              <a:solidFill>
                <a:schemeClr val="tx1"/>
              </a:solidFill>
            </a:rPr>
            <a:t>Acadèmica</a:t>
          </a:r>
          <a:r>
            <a:rPr lang="en-US" sz="1200" b="0" dirty="0" smtClean="0">
              <a:solidFill>
                <a:schemeClr val="tx1"/>
              </a:solidFill>
            </a:rPr>
            <a:t> </a:t>
          </a:r>
        </a:p>
        <a:p>
          <a:r>
            <a:rPr lang="en-US" sz="1200" b="0" dirty="0" smtClean="0">
              <a:solidFill>
                <a:schemeClr val="tx1"/>
              </a:solidFill>
            </a:rPr>
            <a:t>(Two weeks before starting the </a:t>
          </a:r>
          <a:r>
            <a:rPr lang="en-US" sz="1200" b="0" dirty="0" err="1" smtClean="0">
              <a:solidFill>
                <a:schemeClr val="tx1"/>
              </a:solidFill>
            </a:rPr>
            <a:t>intershipo</a:t>
          </a:r>
          <a:r>
            <a:rPr lang="en-US" sz="1200" b="0" dirty="0" smtClean="0">
              <a:solidFill>
                <a:schemeClr val="tx1"/>
              </a:solidFill>
            </a:rPr>
            <a:t>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ABC67248-65CE-4DFF-B618-5AB0675049A1}" type="parTrans" cxnId="{382772BB-7954-4C36-A91C-5903C6A3DE1D}">
      <dgm:prSet/>
      <dgm:spPr/>
      <dgm:t>
        <a:bodyPr/>
        <a:lstStyle/>
        <a:p>
          <a:endParaRPr lang="ca-ES"/>
        </a:p>
      </dgm:t>
    </dgm:pt>
    <dgm:pt modelId="{3147D189-6557-4AE8-9BBC-6600AF8ECB60}" type="sibTrans" cxnId="{382772BB-7954-4C36-A91C-5903C6A3DE1D}">
      <dgm:prSet/>
      <dgm:spPr/>
      <dgm:t>
        <a:bodyPr/>
        <a:lstStyle/>
        <a:p>
          <a:endParaRPr lang="ca-ES"/>
        </a:p>
      </dgm:t>
    </dgm:pt>
    <dgm:pt modelId="{92B0812A-E094-4215-84E8-1C8CF88E981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SENDING THE TRAINING PROJECT to the members of the COMMISSION </a:t>
          </a:r>
        </a:p>
        <a:p>
          <a:r>
            <a:rPr lang="en-US" sz="1200" dirty="0" smtClean="0">
              <a:solidFill>
                <a:schemeClr val="tx1"/>
              </a:solidFill>
            </a:rPr>
            <a:t>(by e-mail)</a:t>
          </a:r>
          <a:r>
            <a:rPr lang="ca-ES" sz="1200" baseline="0" dirty="0" smtClean="0">
              <a:solidFill>
                <a:schemeClr val="tx1"/>
              </a:solidFill>
            </a:rPr>
            <a:t>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44D72C76-F318-4D86-954F-D7A46B96BBED}" type="parTrans" cxnId="{4016C74A-E478-4BE0-963A-4598B5B594D3}">
      <dgm:prSet/>
      <dgm:spPr/>
      <dgm:t>
        <a:bodyPr/>
        <a:lstStyle/>
        <a:p>
          <a:endParaRPr lang="ca-ES"/>
        </a:p>
      </dgm:t>
    </dgm:pt>
    <dgm:pt modelId="{BABAF789-D8E4-4E88-8C5B-65B04C7DFA04}" type="sibTrans" cxnId="{4016C74A-E478-4BE0-963A-4598B5B594D3}">
      <dgm:prSet/>
      <dgm:spPr/>
      <dgm:t>
        <a:bodyPr/>
        <a:lstStyle/>
        <a:p>
          <a:endParaRPr lang="ca-ES"/>
        </a:p>
      </dgm:t>
    </dgm:pt>
    <dgm:pt modelId="{A813BD4E-3C04-47F7-801E-580E164FFBB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VALIDATION of the practice </a:t>
          </a:r>
          <a:r>
            <a:rPr lang="en-US" sz="1200" dirty="0" err="1" smtClean="0">
              <a:solidFill>
                <a:schemeClr val="tx1"/>
              </a:solidFill>
            </a:rPr>
            <a:t>ro</a:t>
          </a:r>
          <a:r>
            <a:rPr lang="en-US" sz="1200" dirty="0" smtClean="0">
              <a:solidFill>
                <a:schemeClr val="tx1"/>
              </a:solidFill>
            </a:rPr>
            <a:t> CALL the student to get more information and validate the practice </a:t>
          </a:r>
        </a:p>
        <a:p>
          <a:r>
            <a:rPr lang="en-US" sz="1200" dirty="0" smtClean="0">
              <a:solidFill>
                <a:schemeClr val="tx1"/>
              </a:solidFill>
            </a:rPr>
            <a:t>(if not valid, END)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9CC7C647-08D4-4374-8D58-8FCB79F574CF}" type="parTrans" cxnId="{5FF59823-61A1-426A-A81C-D3444E609D1F}">
      <dgm:prSet/>
      <dgm:spPr/>
      <dgm:t>
        <a:bodyPr/>
        <a:lstStyle/>
        <a:p>
          <a:endParaRPr lang="ca-ES"/>
        </a:p>
      </dgm:t>
    </dgm:pt>
    <dgm:pt modelId="{710E54E3-C2CE-4936-8C5D-9ECD5425762D}" type="sibTrans" cxnId="{5FF59823-61A1-426A-A81C-D3444E609D1F}">
      <dgm:prSet/>
      <dgm:spPr/>
      <dgm:t>
        <a:bodyPr/>
        <a:lstStyle/>
        <a:p>
          <a:endParaRPr lang="ca-ES"/>
        </a:p>
      </dgm:t>
    </dgm:pt>
    <dgm:pt modelId="{F34E8A92-5245-4E53-9B73-14B56D57812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smtClean="0">
              <a:solidFill>
                <a:schemeClr val="tx1"/>
              </a:solidFill>
            </a:rPr>
            <a:t>THE COMISSION ASSIGNS  &amp; INFORM THE ACADEMIC TUTOR to </a:t>
          </a:r>
          <a:r>
            <a:rPr lang="ca-ES" sz="1200" b="1" baseline="0" dirty="0" err="1" smtClean="0">
              <a:solidFill>
                <a:schemeClr val="tx1"/>
              </a:solidFill>
            </a:rPr>
            <a:t>the</a:t>
          </a:r>
          <a:r>
            <a:rPr lang="ca-ES" sz="1200" b="1" baseline="0" dirty="0" smtClean="0">
              <a:solidFill>
                <a:schemeClr val="tx1"/>
              </a:solidFill>
            </a:rPr>
            <a:t> </a:t>
          </a:r>
          <a:r>
            <a:rPr lang="ca-ES" sz="1200" b="1" baseline="0" dirty="0" err="1" smtClean="0">
              <a:solidFill>
                <a:schemeClr val="tx1"/>
              </a:solidFill>
            </a:rPr>
            <a:t>student</a:t>
          </a:r>
          <a:r>
            <a:rPr lang="ca-ES" sz="1200" baseline="0" dirty="0" smtClean="0"/>
            <a:t>)</a:t>
          </a:r>
          <a:endParaRPr lang="ca-ES" sz="1200" baseline="0" dirty="0"/>
        </a:p>
      </dgm:t>
    </dgm:pt>
    <dgm:pt modelId="{D8A605A7-9B96-4963-8D4E-BC30E2B187F0}" type="parTrans" cxnId="{0483C78C-B7D5-434D-9840-875EDF99FC68}">
      <dgm:prSet/>
      <dgm:spPr/>
      <dgm:t>
        <a:bodyPr/>
        <a:lstStyle/>
        <a:p>
          <a:endParaRPr lang="ca-ES"/>
        </a:p>
      </dgm:t>
    </dgm:pt>
    <dgm:pt modelId="{B3856254-716B-4F73-B7F5-C472DDAFAF1E}" type="sibTrans" cxnId="{0483C78C-B7D5-434D-9840-875EDF99FC68}">
      <dgm:prSet/>
      <dgm:spPr/>
      <dgm:t>
        <a:bodyPr/>
        <a:lstStyle/>
        <a:p>
          <a:endParaRPr lang="ca-ES"/>
        </a:p>
      </dgm:t>
    </dgm:pt>
    <dgm:pt modelId="{3EC5B03C-7B86-4204-B236-F908B1FB8CD7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err="1" smtClean="0">
              <a:solidFill>
                <a:schemeClr val="tx1"/>
              </a:solidFill>
            </a:rPr>
            <a:t>Delivery</a:t>
          </a:r>
          <a:r>
            <a:rPr lang="ca-ES" sz="1200" b="1" baseline="0" dirty="0" smtClean="0">
              <a:solidFill>
                <a:schemeClr val="tx1"/>
              </a:solidFill>
            </a:rPr>
            <a:t> </a:t>
          </a:r>
          <a:r>
            <a:rPr lang="ca-ES" sz="1200" b="1" baseline="0" dirty="0" err="1" smtClean="0">
              <a:solidFill>
                <a:schemeClr val="tx1"/>
              </a:solidFill>
            </a:rPr>
            <a:t>the</a:t>
          </a:r>
          <a:r>
            <a:rPr lang="ca-ES" sz="1200" b="1" baseline="0" dirty="0" smtClean="0">
              <a:solidFill>
                <a:schemeClr val="tx1"/>
              </a:solidFill>
            </a:rPr>
            <a:t> documents to Gestió </a:t>
          </a:r>
        </a:p>
        <a:p>
          <a:r>
            <a:rPr lang="ca-ES" sz="1200" baseline="0" dirty="0" smtClean="0">
              <a:solidFill>
                <a:schemeClr val="tx1"/>
              </a:solidFill>
            </a:rPr>
            <a:t>(</a:t>
          </a:r>
          <a:r>
            <a:rPr lang="ca-ES" sz="1200" baseline="0" dirty="0" err="1" smtClean="0">
              <a:solidFill>
                <a:schemeClr val="tx1"/>
              </a:solidFill>
            </a:rPr>
            <a:t>Training</a:t>
          </a:r>
          <a:r>
            <a:rPr lang="ca-ES" sz="1200" baseline="0" dirty="0" smtClean="0">
              <a:solidFill>
                <a:schemeClr val="tx1"/>
              </a:solidFill>
            </a:rPr>
            <a:t> Project </a:t>
          </a:r>
          <a:r>
            <a:rPr lang="ca-ES" sz="1200" baseline="0" dirty="0" err="1" smtClean="0">
              <a:solidFill>
                <a:schemeClr val="tx1"/>
              </a:solidFill>
            </a:rPr>
            <a:t>duly</a:t>
          </a:r>
          <a:r>
            <a:rPr lang="ca-ES" sz="1200" baseline="0" dirty="0" smtClean="0">
              <a:solidFill>
                <a:schemeClr val="tx1"/>
              </a:solidFill>
            </a:rPr>
            <a:t> </a:t>
          </a:r>
          <a:r>
            <a:rPr lang="ca-ES" sz="1200" baseline="0" dirty="0" err="1" smtClean="0">
              <a:solidFill>
                <a:schemeClr val="tx1"/>
              </a:solidFill>
            </a:rPr>
            <a:t>signed</a:t>
          </a:r>
          <a:r>
            <a:rPr lang="ca-ES" sz="1200" baseline="0" dirty="0" smtClean="0">
              <a:solidFill>
                <a:schemeClr val="tx1"/>
              </a:solidFill>
            </a:rPr>
            <a:t> </a:t>
          </a:r>
          <a:r>
            <a:rPr lang="ca-ES" sz="1200" baseline="0" dirty="0" err="1" smtClean="0">
              <a:solidFill>
                <a:schemeClr val="tx1"/>
              </a:solidFill>
            </a:rPr>
            <a:t>by</a:t>
          </a:r>
          <a:r>
            <a:rPr lang="ca-ES" sz="1200" baseline="0" dirty="0" smtClean="0">
              <a:solidFill>
                <a:schemeClr val="tx1"/>
              </a:solidFill>
            </a:rPr>
            <a:t> </a:t>
          </a:r>
          <a:r>
            <a:rPr lang="ca-ES" sz="1200" baseline="0" dirty="0" err="1" smtClean="0">
              <a:solidFill>
                <a:schemeClr val="tx1"/>
              </a:solidFill>
            </a:rPr>
            <a:t>the</a:t>
          </a:r>
          <a:r>
            <a:rPr lang="ca-ES" sz="1200" baseline="0" dirty="0" smtClean="0">
              <a:solidFill>
                <a:schemeClr val="tx1"/>
              </a:solidFill>
            </a:rPr>
            <a:t> tutor)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8F2A6AAE-B5B0-4BA6-8D37-92243A565225}" type="parTrans" cxnId="{7EDEF65D-BE90-4D53-BE45-0D6C0387221D}">
      <dgm:prSet/>
      <dgm:spPr/>
      <dgm:t>
        <a:bodyPr/>
        <a:lstStyle/>
        <a:p>
          <a:endParaRPr lang="ca-ES"/>
        </a:p>
      </dgm:t>
    </dgm:pt>
    <dgm:pt modelId="{3BE10C03-C04D-4F37-984A-C6DC71CAD551}" type="sibTrans" cxnId="{7EDEF65D-BE90-4D53-BE45-0D6C0387221D}">
      <dgm:prSet/>
      <dgm:spPr/>
      <dgm:t>
        <a:bodyPr/>
        <a:lstStyle/>
        <a:p>
          <a:endParaRPr lang="ca-ES"/>
        </a:p>
      </dgm:t>
    </dgm:pt>
    <dgm:pt modelId="{9C0DB28A-CEFC-49F2-8779-ECE79FA5C60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smtClean="0">
              <a:solidFill>
                <a:schemeClr val="tx1"/>
              </a:solidFill>
            </a:rPr>
            <a:t>SIGNATURE OF THE AGREEMENT &amp; ENROLMENT</a:t>
          </a:r>
          <a:endParaRPr lang="ca-ES" sz="1200" b="1" baseline="0" dirty="0">
            <a:solidFill>
              <a:schemeClr val="tx1"/>
            </a:solidFill>
          </a:endParaRPr>
        </a:p>
      </dgm:t>
    </dgm:pt>
    <dgm:pt modelId="{AE9CD72B-3B0F-4186-80CA-92BCDD175F0A}" type="parTrans" cxnId="{3DB191A6-0898-4F8C-A40B-8CE402CF0189}">
      <dgm:prSet/>
      <dgm:spPr/>
      <dgm:t>
        <a:bodyPr/>
        <a:lstStyle/>
        <a:p>
          <a:endParaRPr lang="ca-ES"/>
        </a:p>
      </dgm:t>
    </dgm:pt>
    <dgm:pt modelId="{3C310B3C-C163-4BA3-AAF4-998759C87AD2}" type="sibTrans" cxnId="{3DB191A6-0898-4F8C-A40B-8CE402CF0189}">
      <dgm:prSet/>
      <dgm:spPr/>
      <dgm:t>
        <a:bodyPr/>
        <a:lstStyle/>
        <a:p>
          <a:endParaRPr lang="ca-ES"/>
        </a:p>
      </dgm:t>
    </dgm:pt>
    <dgm:pt modelId="{8513E76C-DE9C-4470-BA1F-4D2A51F4B9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MONITORING AND EVALUATION</a:t>
          </a:r>
        </a:p>
        <a:p>
          <a:r>
            <a:rPr lang="es-ES" sz="1200" baseline="0" dirty="0" smtClean="0">
              <a:solidFill>
                <a:schemeClr val="tx1"/>
              </a:solidFill>
            </a:rPr>
            <a:t>(</a:t>
          </a:r>
          <a:r>
            <a:rPr lang="en-US" sz="1200" dirty="0" smtClean="0">
              <a:solidFill>
                <a:schemeClr val="tx1"/>
              </a:solidFill>
            </a:rPr>
            <a:t>student final memory &amp; exposition + company evaluation)</a:t>
          </a:r>
          <a:endParaRPr lang="ca-ES" sz="1200" baseline="0" dirty="0">
            <a:solidFill>
              <a:schemeClr val="tx1"/>
            </a:solidFill>
          </a:endParaRPr>
        </a:p>
      </dgm:t>
    </dgm:pt>
    <dgm:pt modelId="{013EBF27-1C10-48C5-803C-BC18ED05EB43}" type="sibTrans" cxnId="{F82147B4-E5BC-47FC-9B16-9722E4A83DF9}">
      <dgm:prSet/>
      <dgm:spPr/>
      <dgm:t>
        <a:bodyPr/>
        <a:lstStyle/>
        <a:p>
          <a:endParaRPr lang="ca-ES"/>
        </a:p>
      </dgm:t>
    </dgm:pt>
    <dgm:pt modelId="{EF0CD632-C1AA-47CB-9630-DA9DB0F6FA3D}" type="parTrans" cxnId="{F82147B4-E5BC-47FC-9B16-9722E4A83DF9}">
      <dgm:prSet/>
      <dgm:spPr/>
      <dgm:t>
        <a:bodyPr/>
        <a:lstStyle/>
        <a:p>
          <a:endParaRPr lang="ca-ES"/>
        </a:p>
      </dgm:t>
    </dgm:pt>
    <dgm:pt modelId="{3D268153-CD24-48AD-BA1B-5A53F4023D5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a-ES" sz="1200" b="1" baseline="0" dirty="0" err="1" smtClean="0">
              <a:solidFill>
                <a:schemeClr val="tx1"/>
              </a:solidFill>
            </a:rPr>
            <a:t>Beginning</a:t>
          </a:r>
          <a:r>
            <a:rPr lang="ca-ES" sz="1200" b="1" baseline="0" dirty="0" smtClean="0">
              <a:solidFill>
                <a:schemeClr val="tx1"/>
              </a:solidFill>
            </a:rPr>
            <a:t> of </a:t>
          </a:r>
          <a:r>
            <a:rPr lang="ca-ES" sz="1200" b="1" baseline="0" dirty="0" err="1" smtClean="0">
              <a:solidFill>
                <a:schemeClr val="tx1"/>
              </a:solidFill>
            </a:rPr>
            <a:t>the</a:t>
          </a:r>
          <a:r>
            <a:rPr lang="ca-ES" sz="1200" b="1" baseline="0" dirty="0" smtClean="0">
              <a:solidFill>
                <a:schemeClr val="tx1"/>
              </a:solidFill>
            </a:rPr>
            <a:t> </a:t>
          </a:r>
          <a:r>
            <a:rPr lang="ca-ES" sz="1200" b="1" baseline="0" dirty="0" err="1" smtClean="0">
              <a:solidFill>
                <a:schemeClr val="tx1"/>
              </a:solidFill>
            </a:rPr>
            <a:t>practices</a:t>
          </a:r>
          <a:endParaRPr lang="ca-ES" sz="1200" b="1" baseline="0" dirty="0">
            <a:solidFill>
              <a:schemeClr val="tx1"/>
            </a:solidFill>
          </a:endParaRPr>
        </a:p>
      </dgm:t>
    </dgm:pt>
    <dgm:pt modelId="{149306D4-EC23-4CE9-999E-26DCF3C95358}" type="parTrans" cxnId="{37537299-2252-42B5-B845-26484D064BF6}">
      <dgm:prSet/>
      <dgm:spPr/>
      <dgm:t>
        <a:bodyPr/>
        <a:lstStyle/>
        <a:p>
          <a:endParaRPr lang="ca-ES"/>
        </a:p>
      </dgm:t>
    </dgm:pt>
    <dgm:pt modelId="{BB13B953-128B-45F6-98BC-D557FEFFF740}" type="sibTrans" cxnId="{37537299-2252-42B5-B845-26484D064BF6}">
      <dgm:prSet/>
      <dgm:spPr/>
      <dgm:t>
        <a:bodyPr/>
        <a:lstStyle/>
        <a:p>
          <a:endParaRPr lang="ca-ES"/>
        </a:p>
      </dgm:t>
    </dgm:pt>
    <dgm:pt modelId="{D8898C2F-3161-4310-B0FD-8CF9EC3ABDDE}" type="pres">
      <dgm:prSet presAssocID="{C35ED9AF-0468-4A10-8AD4-0B72FC3DC0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784CF0B0-4386-4E70-AD89-D16B780BE3EF}" type="pres">
      <dgm:prSet presAssocID="{83E8F54E-751D-4AC6-9A40-B6E07F48B02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8AA4CF5-6E7A-41A9-89D9-0CDD7275FE28}" type="pres">
      <dgm:prSet presAssocID="{3147D189-6557-4AE8-9BBC-6600AF8ECB60}" presName="sibTrans" presStyleLbl="sibTrans2D1" presStyleIdx="0" presStyleCnt="7"/>
      <dgm:spPr/>
      <dgm:t>
        <a:bodyPr/>
        <a:lstStyle/>
        <a:p>
          <a:endParaRPr lang="ca-ES"/>
        </a:p>
      </dgm:t>
    </dgm:pt>
    <dgm:pt modelId="{E54CA32A-638A-41E0-B4B3-4BB9286E4A46}" type="pres">
      <dgm:prSet presAssocID="{3147D189-6557-4AE8-9BBC-6600AF8ECB60}" presName="connectorText" presStyleLbl="sibTrans2D1" presStyleIdx="0" presStyleCnt="7"/>
      <dgm:spPr/>
      <dgm:t>
        <a:bodyPr/>
        <a:lstStyle/>
        <a:p>
          <a:endParaRPr lang="ca-ES"/>
        </a:p>
      </dgm:t>
    </dgm:pt>
    <dgm:pt modelId="{5305BCA7-FDB0-490B-BFED-10EA64A65D83}" type="pres">
      <dgm:prSet presAssocID="{92B0812A-E094-4215-84E8-1C8CF88E981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AC5340B-AD91-4ADB-9E91-661A862FFC0F}" type="pres">
      <dgm:prSet presAssocID="{BABAF789-D8E4-4E88-8C5B-65B04C7DFA04}" presName="sibTrans" presStyleLbl="sibTrans2D1" presStyleIdx="1" presStyleCnt="7"/>
      <dgm:spPr/>
      <dgm:t>
        <a:bodyPr/>
        <a:lstStyle/>
        <a:p>
          <a:endParaRPr lang="ca-ES"/>
        </a:p>
      </dgm:t>
    </dgm:pt>
    <dgm:pt modelId="{5BEF44BF-CB43-4B12-9282-DEBB52829BA6}" type="pres">
      <dgm:prSet presAssocID="{BABAF789-D8E4-4E88-8C5B-65B04C7DFA04}" presName="connectorText" presStyleLbl="sibTrans2D1" presStyleIdx="1" presStyleCnt="7"/>
      <dgm:spPr/>
      <dgm:t>
        <a:bodyPr/>
        <a:lstStyle/>
        <a:p>
          <a:endParaRPr lang="ca-ES"/>
        </a:p>
      </dgm:t>
    </dgm:pt>
    <dgm:pt modelId="{84F73362-2650-42F1-A6FC-5FD05463CB66}" type="pres">
      <dgm:prSet presAssocID="{A813BD4E-3C04-47F7-801E-580E164FFBB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3540807-3F1D-47F1-8D36-1A88ED8BE310}" type="pres">
      <dgm:prSet presAssocID="{710E54E3-C2CE-4936-8C5D-9ECD5425762D}" presName="sibTrans" presStyleLbl="sibTrans2D1" presStyleIdx="2" presStyleCnt="7"/>
      <dgm:spPr/>
      <dgm:t>
        <a:bodyPr/>
        <a:lstStyle/>
        <a:p>
          <a:endParaRPr lang="ca-ES"/>
        </a:p>
      </dgm:t>
    </dgm:pt>
    <dgm:pt modelId="{5AECFE83-1BCD-43BA-A404-8C47933B65E5}" type="pres">
      <dgm:prSet presAssocID="{710E54E3-C2CE-4936-8C5D-9ECD5425762D}" presName="connectorText" presStyleLbl="sibTrans2D1" presStyleIdx="2" presStyleCnt="7"/>
      <dgm:spPr/>
      <dgm:t>
        <a:bodyPr/>
        <a:lstStyle/>
        <a:p>
          <a:endParaRPr lang="ca-ES"/>
        </a:p>
      </dgm:t>
    </dgm:pt>
    <dgm:pt modelId="{95428873-84C9-4585-9FC9-02D3668C1D8B}" type="pres">
      <dgm:prSet presAssocID="{F34E8A92-5245-4E53-9B73-14B56D57812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71B282E-3670-49DB-AE7F-5AEB6CA4433A}" type="pres">
      <dgm:prSet presAssocID="{B3856254-716B-4F73-B7F5-C472DDAFAF1E}" presName="sibTrans" presStyleLbl="sibTrans2D1" presStyleIdx="3" presStyleCnt="7"/>
      <dgm:spPr/>
      <dgm:t>
        <a:bodyPr/>
        <a:lstStyle/>
        <a:p>
          <a:endParaRPr lang="ca-ES"/>
        </a:p>
      </dgm:t>
    </dgm:pt>
    <dgm:pt modelId="{FABAA364-FD18-45CB-9CDF-C7093D29C13E}" type="pres">
      <dgm:prSet presAssocID="{B3856254-716B-4F73-B7F5-C472DDAFAF1E}" presName="connectorText" presStyleLbl="sibTrans2D1" presStyleIdx="3" presStyleCnt="7"/>
      <dgm:spPr/>
      <dgm:t>
        <a:bodyPr/>
        <a:lstStyle/>
        <a:p>
          <a:endParaRPr lang="ca-ES"/>
        </a:p>
      </dgm:t>
    </dgm:pt>
    <dgm:pt modelId="{A0C94B8B-F551-400A-9663-87904C5B82C8}" type="pres">
      <dgm:prSet presAssocID="{3EC5B03C-7B86-4204-B236-F908B1FB8CD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D6FF67C-AFBF-4F07-9C9F-95DF4E9F34E4}" type="pres">
      <dgm:prSet presAssocID="{3BE10C03-C04D-4F37-984A-C6DC71CAD551}" presName="sibTrans" presStyleLbl="sibTrans2D1" presStyleIdx="4" presStyleCnt="7"/>
      <dgm:spPr/>
      <dgm:t>
        <a:bodyPr/>
        <a:lstStyle/>
        <a:p>
          <a:endParaRPr lang="ca-ES"/>
        </a:p>
      </dgm:t>
    </dgm:pt>
    <dgm:pt modelId="{65000819-E1E1-476A-ACCF-F47B5C71A9FE}" type="pres">
      <dgm:prSet presAssocID="{3BE10C03-C04D-4F37-984A-C6DC71CAD551}" presName="connectorText" presStyleLbl="sibTrans2D1" presStyleIdx="4" presStyleCnt="7"/>
      <dgm:spPr/>
      <dgm:t>
        <a:bodyPr/>
        <a:lstStyle/>
        <a:p>
          <a:endParaRPr lang="ca-ES"/>
        </a:p>
      </dgm:t>
    </dgm:pt>
    <dgm:pt modelId="{61962421-7BDE-4D34-BA5C-117355131042}" type="pres">
      <dgm:prSet presAssocID="{9C0DB28A-CEFC-49F2-8779-ECE79FA5C607}" presName="node" presStyleLbl="node1" presStyleIdx="5" presStyleCnt="8" custLinFactNeighborX="-1084" custLinFactNeighborY="0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0F739621-A7A5-4B16-AE16-51B2F3D20C53}" type="pres">
      <dgm:prSet presAssocID="{3C310B3C-C163-4BA3-AAF4-998759C87AD2}" presName="sibTrans" presStyleLbl="sibTrans2D1" presStyleIdx="5" presStyleCnt="7" custAng="19611448" custLinFactX="-100000" custLinFactNeighborX="-107708" custLinFactNeighborY="26458"/>
      <dgm:spPr>
        <a:prstGeom prst="downArrow">
          <a:avLst/>
        </a:prstGeom>
      </dgm:spPr>
      <dgm:t>
        <a:bodyPr/>
        <a:lstStyle/>
        <a:p>
          <a:endParaRPr lang="ca-ES"/>
        </a:p>
      </dgm:t>
    </dgm:pt>
    <dgm:pt modelId="{DDF2EA3A-3882-4CB4-A61B-A145A1471546}" type="pres">
      <dgm:prSet presAssocID="{3C310B3C-C163-4BA3-AAF4-998759C87AD2}" presName="connectorText" presStyleLbl="sibTrans2D1" presStyleIdx="5" presStyleCnt="7"/>
      <dgm:spPr/>
      <dgm:t>
        <a:bodyPr/>
        <a:lstStyle/>
        <a:p>
          <a:endParaRPr lang="ca-ES"/>
        </a:p>
      </dgm:t>
    </dgm:pt>
    <dgm:pt modelId="{7C1B4C22-EC9B-469E-BE9B-49EA33F56239}" type="pres">
      <dgm:prSet presAssocID="{8513E76C-DE9C-4470-BA1F-4D2A51F4B955}" presName="node" presStyleLbl="node1" presStyleIdx="6" presStyleCnt="8" custScaleY="109039" custLinFactX="42849" custLinFactNeighborX="100000" custLinFactNeighborY="-1455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353DEDB-E8A2-4D93-8DE2-80FB531059DC}" type="pres">
      <dgm:prSet presAssocID="{013EBF27-1C10-48C5-803C-BC18ED05EB43}" presName="sibTrans" presStyleLbl="sibTrans2D1" presStyleIdx="6" presStyleCnt="7" custAng="10890643" custLinFactNeighborX="30020" custLinFactNeighborY="31"/>
      <dgm:spPr/>
      <dgm:t>
        <a:bodyPr/>
        <a:lstStyle/>
        <a:p>
          <a:endParaRPr lang="ca-ES"/>
        </a:p>
      </dgm:t>
    </dgm:pt>
    <dgm:pt modelId="{F7813229-CF03-4C48-8983-B84B295E7FD1}" type="pres">
      <dgm:prSet presAssocID="{013EBF27-1C10-48C5-803C-BC18ED05EB43}" presName="connectorText" presStyleLbl="sibTrans2D1" presStyleIdx="6" presStyleCnt="7"/>
      <dgm:spPr/>
      <dgm:t>
        <a:bodyPr/>
        <a:lstStyle/>
        <a:p>
          <a:endParaRPr lang="ca-ES"/>
        </a:p>
      </dgm:t>
    </dgm:pt>
    <dgm:pt modelId="{AD4AFA52-E24E-471D-A4A1-1056FFBACCB1}" type="pres">
      <dgm:prSet presAssocID="{3D268153-CD24-48AD-BA1B-5A53F4023D51}" presName="node" presStyleLbl="node1" presStyleIdx="7" presStyleCnt="8" custLinFactX="-41270" custLinFactNeighborX="-100000" custLinFactNeighborY="-8376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</dgm:ptLst>
  <dgm:cxnLst>
    <dgm:cxn modelId="{4D95CFF4-1DB5-4F21-8F64-E7DB869E9410}" type="presOf" srcId="{013EBF27-1C10-48C5-803C-BC18ED05EB43}" destId="{F7813229-CF03-4C48-8983-B84B295E7FD1}" srcOrd="1" destOrd="0" presId="urn:microsoft.com/office/officeart/2005/8/layout/process5"/>
    <dgm:cxn modelId="{C6DA712B-34A8-4EE4-A3B5-D25EF6A4B414}" type="presOf" srcId="{B3856254-716B-4F73-B7F5-C472DDAFAF1E}" destId="{FABAA364-FD18-45CB-9CDF-C7093D29C13E}" srcOrd="1" destOrd="0" presId="urn:microsoft.com/office/officeart/2005/8/layout/process5"/>
    <dgm:cxn modelId="{2A12A0DA-18F9-4008-AAFA-30618FD167A1}" type="presOf" srcId="{3C310B3C-C163-4BA3-AAF4-998759C87AD2}" destId="{DDF2EA3A-3882-4CB4-A61B-A145A1471546}" srcOrd="1" destOrd="0" presId="urn:microsoft.com/office/officeart/2005/8/layout/process5"/>
    <dgm:cxn modelId="{B2E6D351-4717-479B-9E5B-A73F87DDCC13}" type="presOf" srcId="{92B0812A-E094-4215-84E8-1C8CF88E9816}" destId="{5305BCA7-FDB0-490B-BFED-10EA64A65D83}" srcOrd="0" destOrd="0" presId="urn:microsoft.com/office/officeart/2005/8/layout/process5"/>
    <dgm:cxn modelId="{382772BB-7954-4C36-A91C-5903C6A3DE1D}" srcId="{C35ED9AF-0468-4A10-8AD4-0B72FC3DC0C1}" destId="{83E8F54E-751D-4AC6-9A40-B6E07F48B02D}" srcOrd="0" destOrd="0" parTransId="{ABC67248-65CE-4DFF-B618-5AB0675049A1}" sibTransId="{3147D189-6557-4AE8-9BBC-6600AF8ECB60}"/>
    <dgm:cxn modelId="{3CC6F986-390B-443F-8320-BFEE253F1CE0}" type="presOf" srcId="{3C310B3C-C163-4BA3-AAF4-998759C87AD2}" destId="{0F739621-A7A5-4B16-AE16-51B2F3D20C53}" srcOrd="0" destOrd="0" presId="urn:microsoft.com/office/officeart/2005/8/layout/process5"/>
    <dgm:cxn modelId="{9ACAF5EE-881A-43E2-922F-53236CD75357}" type="presOf" srcId="{3D268153-CD24-48AD-BA1B-5A53F4023D51}" destId="{AD4AFA52-E24E-471D-A4A1-1056FFBACCB1}" srcOrd="0" destOrd="0" presId="urn:microsoft.com/office/officeart/2005/8/layout/process5"/>
    <dgm:cxn modelId="{B9E2E57D-1C0B-4770-AB93-1C6E0368CFAD}" type="presOf" srcId="{83E8F54E-751D-4AC6-9A40-B6E07F48B02D}" destId="{784CF0B0-4386-4E70-AD89-D16B780BE3EF}" srcOrd="0" destOrd="0" presId="urn:microsoft.com/office/officeart/2005/8/layout/process5"/>
    <dgm:cxn modelId="{C269B763-7D6E-4215-91D0-295A62287D5C}" type="presOf" srcId="{F34E8A92-5245-4E53-9B73-14B56D578126}" destId="{95428873-84C9-4585-9FC9-02D3668C1D8B}" srcOrd="0" destOrd="0" presId="urn:microsoft.com/office/officeart/2005/8/layout/process5"/>
    <dgm:cxn modelId="{D29E9C24-94DB-4220-B944-5CE33A60287B}" type="presOf" srcId="{A813BD4E-3C04-47F7-801E-580E164FFBBA}" destId="{84F73362-2650-42F1-A6FC-5FD05463CB66}" srcOrd="0" destOrd="0" presId="urn:microsoft.com/office/officeart/2005/8/layout/process5"/>
    <dgm:cxn modelId="{AB064E49-B1C7-4E4C-8BCE-EE36FDE9F4E6}" type="presOf" srcId="{3BE10C03-C04D-4F37-984A-C6DC71CAD551}" destId="{6D6FF67C-AFBF-4F07-9C9F-95DF4E9F34E4}" srcOrd="0" destOrd="0" presId="urn:microsoft.com/office/officeart/2005/8/layout/process5"/>
    <dgm:cxn modelId="{E15C278C-5156-41F2-8D77-ADA67CACAAEB}" type="presOf" srcId="{3147D189-6557-4AE8-9BBC-6600AF8ECB60}" destId="{E8AA4CF5-6E7A-41A9-89D9-0CDD7275FE28}" srcOrd="0" destOrd="0" presId="urn:microsoft.com/office/officeart/2005/8/layout/process5"/>
    <dgm:cxn modelId="{0483C78C-B7D5-434D-9840-875EDF99FC68}" srcId="{C35ED9AF-0468-4A10-8AD4-0B72FC3DC0C1}" destId="{F34E8A92-5245-4E53-9B73-14B56D578126}" srcOrd="3" destOrd="0" parTransId="{D8A605A7-9B96-4963-8D4E-BC30E2B187F0}" sibTransId="{B3856254-716B-4F73-B7F5-C472DDAFAF1E}"/>
    <dgm:cxn modelId="{D9EE2148-1A11-41C2-AD03-E67E5F377649}" type="presOf" srcId="{3BE10C03-C04D-4F37-984A-C6DC71CAD551}" destId="{65000819-E1E1-476A-ACCF-F47B5C71A9FE}" srcOrd="1" destOrd="0" presId="urn:microsoft.com/office/officeart/2005/8/layout/process5"/>
    <dgm:cxn modelId="{4EE2E8FD-F646-429D-A545-84962ABC3321}" type="presOf" srcId="{3147D189-6557-4AE8-9BBC-6600AF8ECB60}" destId="{E54CA32A-638A-41E0-B4B3-4BB9286E4A46}" srcOrd="1" destOrd="0" presId="urn:microsoft.com/office/officeart/2005/8/layout/process5"/>
    <dgm:cxn modelId="{5D4DD099-5C57-4C89-AC44-F862E53913A1}" type="presOf" srcId="{B3856254-716B-4F73-B7F5-C472DDAFAF1E}" destId="{171B282E-3670-49DB-AE7F-5AEB6CA4433A}" srcOrd="0" destOrd="0" presId="urn:microsoft.com/office/officeart/2005/8/layout/process5"/>
    <dgm:cxn modelId="{3DB191A6-0898-4F8C-A40B-8CE402CF0189}" srcId="{C35ED9AF-0468-4A10-8AD4-0B72FC3DC0C1}" destId="{9C0DB28A-CEFC-49F2-8779-ECE79FA5C607}" srcOrd="5" destOrd="0" parTransId="{AE9CD72B-3B0F-4186-80CA-92BCDD175F0A}" sibTransId="{3C310B3C-C163-4BA3-AAF4-998759C87AD2}"/>
    <dgm:cxn modelId="{AF7048E4-6B66-44A1-A72A-3A840E03BA1B}" type="presOf" srcId="{710E54E3-C2CE-4936-8C5D-9ECD5425762D}" destId="{5AECFE83-1BCD-43BA-A404-8C47933B65E5}" srcOrd="1" destOrd="0" presId="urn:microsoft.com/office/officeart/2005/8/layout/process5"/>
    <dgm:cxn modelId="{5FF59823-61A1-426A-A81C-D3444E609D1F}" srcId="{C35ED9AF-0468-4A10-8AD4-0B72FC3DC0C1}" destId="{A813BD4E-3C04-47F7-801E-580E164FFBBA}" srcOrd="2" destOrd="0" parTransId="{9CC7C647-08D4-4374-8D58-8FCB79F574CF}" sibTransId="{710E54E3-C2CE-4936-8C5D-9ECD5425762D}"/>
    <dgm:cxn modelId="{96D6BC06-C3A8-4528-8575-769F7DA6012D}" type="presOf" srcId="{C35ED9AF-0468-4A10-8AD4-0B72FC3DC0C1}" destId="{D8898C2F-3161-4310-B0FD-8CF9EC3ABDDE}" srcOrd="0" destOrd="0" presId="urn:microsoft.com/office/officeart/2005/8/layout/process5"/>
    <dgm:cxn modelId="{F82147B4-E5BC-47FC-9B16-9722E4A83DF9}" srcId="{C35ED9AF-0468-4A10-8AD4-0B72FC3DC0C1}" destId="{8513E76C-DE9C-4470-BA1F-4D2A51F4B955}" srcOrd="6" destOrd="0" parTransId="{EF0CD632-C1AA-47CB-9630-DA9DB0F6FA3D}" sibTransId="{013EBF27-1C10-48C5-803C-BC18ED05EB43}"/>
    <dgm:cxn modelId="{209687A3-5A3F-4382-B992-B3D1BE6AA2A2}" type="presOf" srcId="{013EBF27-1C10-48C5-803C-BC18ED05EB43}" destId="{4353DEDB-E8A2-4D93-8DE2-80FB531059DC}" srcOrd="0" destOrd="0" presId="urn:microsoft.com/office/officeart/2005/8/layout/process5"/>
    <dgm:cxn modelId="{7EDEF65D-BE90-4D53-BE45-0D6C0387221D}" srcId="{C35ED9AF-0468-4A10-8AD4-0B72FC3DC0C1}" destId="{3EC5B03C-7B86-4204-B236-F908B1FB8CD7}" srcOrd="4" destOrd="0" parTransId="{8F2A6AAE-B5B0-4BA6-8D37-92243A565225}" sibTransId="{3BE10C03-C04D-4F37-984A-C6DC71CAD551}"/>
    <dgm:cxn modelId="{37537299-2252-42B5-B845-26484D064BF6}" srcId="{C35ED9AF-0468-4A10-8AD4-0B72FC3DC0C1}" destId="{3D268153-CD24-48AD-BA1B-5A53F4023D51}" srcOrd="7" destOrd="0" parTransId="{149306D4-EC23-4CE9-999E-26DCF3C95358}" sibTransId="{BB13B953-128B-45F6-98BC-D557FEFFF740}"/>
    <dgm:cxn modelId="{B1768AFC-13B9-48FA-A0EF-CCD51A39362A}" type="presOf" srcId="{3EC5B03C-7B86-4204-B236-F908B1FB8CD7}" destId="{A0C94B8B-F551-400A-9663-87904C5B82C8}" srcOrd="0" destOrd="0" presId="urn:microsoft.com/office/officeart/2005/8/layout/process5"/>
    <dgm:cxn modelId="{4016C74A-E478-4BE0-963A-4598B5B594D3}" srcId="{C35ED9AF-0468-4A10-8AD4-0B72FC3DC0C1}" destId="{92B0812A-E094-4215-84E8-1C8CF88E9816}" srcOrd="1" destOrd="0" parTransId="{44D72C76-F318-4D86-954F-D7A46B96BBED}" sibTransId="{BABAF789-D8E4-4E88-8C5B-65B04C7DFA04}"/>
    <dgm:cxn modelId="{AFBD06E4-C8E8-46EA-AF39-EC0049ABF852}" type="presOf" srcId="{8513E76C-DE9C-4470-BA1F-4D2A51F4B955}" destId="{7C1B4C22-EC9B-469E-BE9B-49EA33F56239}" srcOrd="0" destOrd="0" presId="urn:microsoft.com/office/officeart/2005/8/layout/process5"/>
    <dgm:cxn modelId="{FF837624-1D3B-4AEB-8AB4-35CBBC273E3C}" type="presOf" srcId="{BABAF789-D8E4-4E88-8C5B-65B04C7DFA04}" destId="{5AC5340B-AD91-4ADB-9E91-661A862FFC0F}" srcOrd="0" destOrd="0" presId="urn:microsoft.com/office/officeart/2005/8/layout/process5"/>
    <dgm:cxn modelId="{B1551A44-A2C6-48FA-B81C-CB0CDFF6FE08}" type="presOf" srcId="{710E54E3-C2CE-4936-8C5D-9ECD5425762D}" destId="{93540807-3F1D-47F1-8D36-1A88ED8BE310}" srcOrd="0" destOrd="0" presId="urn:microsoft.com/office/officeart/2005/8/layout/process5"/>
    <dgm:cxn modelId="{432CD4D2-2217-4EBA-893C-4B2EA0AB982C}" type="presOf" srcId="{9C0DB28A-CEFC-49F2-8779-ECE79FA5C607}" destId="{61962421-7BDE-4D34-BA5C-117355131042}" srcOrd="0" destOrd="0" presId="urn:microsoft.com/office/officeart/2005/8/layout/process5"/>
    <dgm:cxn modelId="{8B40BE73-5F4A-471E-823B-511C0E9DD23B}" type="presOf" srcId="{BABAF789-D8E4-4E88-8C5B-65B04C7DFA04}" destId="{5BEF44BF-CB43-4B12-9282-DEBB52829BA6}" srcOrd="1" destOrd="0" presId="urn:microsoft.com/office/officeart/2005/8/layout/process5"/>
    <dgm:cxn modelId="{030DEE17-CD65-429A-B644-D6C4562464DC}" type="presParOf" srcId="{D8898C2F-3161-4310-B0FD-8CF9EC3ABDDE}" destId="{784CF0B0-4386-4E70-AD89-D16B780BE3EF}" srcOrd="0" destOrd="0" presId="urn:microsoft.com/office/officeart/2005/8/layout/process5"/>
    <dgm:cxn modelId="{B10E1825-ABB7-4AF3-B118-6E36B642559D}" type="presParOf" srcId="{D8898C2F-3161-4310-B0FD-8CF9EC3ABDDE}" destId="{E8AA4CF5-6E7A-41A9-89D9-0CDD7275FE28}" srcOrd="1" destOrd="0" presId="urn:microsoft.com/office/officeart/2005/8/layout/process5"/>
    <dgm:cxn modelId="{2F161851-DDBA-4C7C-A187-90F2F8F3FA9E}" type="presParOf" srcId="{E8AA4CF5-6E7A-41A9-89D9-0CDD7275FE28}" destId="{E54CA32A-638A-41E0-B4B3-4BB9286E4A46}" srcOrd="0" destOrd="0" presId="urn:microsoft.com/office/officeart/2005/8/layout/process5"/>
    <dgm:cxn modelId="{5407C905-F4FA-4534-9ED1-9FE87B62B3FC}" type="presParOf" srcId="{D8898C2F-3161-4310-B0FD-8CF9EC3ABDDE}" destId="{5305BCA7-FDB0-490B-BFED-10EA64A65D83}" srcOrd="2" destOrd="0" presId="urn:microsoft.com/office/officeart/2005/8/layout/process5"/>
    <dgm:cxn modelId="{5E8CA3A0-533E-4C1C-8AD9-90A3D10D6164}" type="presParOf" srcId="{D8898C2F-3161-4310-B0FD-8CF9EC3ABDDE}" destId="{5AC5340B-AD91-4ADB-9E91-661A862FFC0F}" srcOrd="3" destOrd="0" presId="urn:microsoft.com/office/officeart/2005/8/layout/process5"/>
    <dgm:cxn modelId="{053A6C9E-13C1-415E-9E05-5279DDF876CE}" type="presParOf" srcId="{5AC5340B-AD91-4ADB-9E91-661A862FFC0F}" destId="{5BEF44BF-CB43-4B12-9282-DEBB52829BA6}" srcOrd="0" destOrd="0" presId="urn:microsoft.com/office/officeart/2005/8/layout/process5"/>
    <dgm:cxn modelId="{6B9FAE10-6D61-451B-BFEA-51F5875C8375}" type="presParOf" srcId="{D8898C2F-3161-4310-B0FD-8CF9EC3ABDDE}" destId="{84F73362-2650-42F1-A6FC-5FD05463CB66}" srcOrd="4" destOrd="0" presId="urn:microsoft.com/office/officeart/2005/8/layout/process5"/>
    <dgm:cxn modelId="{9C036E38-DFD8-4584-844F-7F36D81C5C8C}" type="presParOf" srcId="{D8898C2F-3161-4310-B0FD-8CF9EC3ABDDE}" destId="{93540807-3F1D-47F1-8D36-1A88ED8BE310}" srcOrd="5" destOrd="0" presId="urn:microsoft.com/office/officeart/2005/8/layout/process5"/>
    <dgm:cxn modelId="{57B0F1A2-B1B2-450F-B21A-AF4FAF384650}" type="presParOf" srcId="{93540807-3F1D-47F1-8D36-1A88ED8BE310}" destId="{5AECFE83-1BCD-43BA-A404-8C47933B65E5}" srcOrd="0" destOrd="0" presId="urn:microsoft.com/office/officeart/2005/8/layout/process5"/>
    <dgm:cxn modelId="{281AFF92-105B-4B22-B26D-EAA6DFA2EBA0}" type="presParOf" srcId="{D8898C2F-3161-4310-B0FD-8CF9EC3ABDDE}" destId="{95428873-84C9-4585-9FC9-02D3668C1D8B}" srcOrd="6" destOrd="0" presId="urn:microsoft.com/office/officeart/2005/8/layout/process5"/>
    <dgm:cxn modelId="{C066E850-0B15-4641-BDE5-9E215CF0DADF}" type="presParOf" srcId="{D8898C2F-3161-4310-B0FD-8CF9EC3ABDDE}" destId="{171B282E-3670-49DB-AE7F-5AEB6CA4433A}" srcOrd="7" destOrd="0" presId="urn:microsoft.com/office/officeart/2005/8/layout/process5"/>
    <dgm:cxn modelId="{3A36B14D-A46A-47B7-A8B6-2B8521916B8A}" type="presParOf" srcId="{171B282E-3670-49DB-AE7F-5AEB6CA4433A}" destId="{FABAA364-FD18-45CB-9CDF-C7093D29C13E}" srcOrd="0" destOrd="0" presId="urn:microsoft.com/office/officeart/2005/8/layout/process5"/>
    <dgm:cxn modelId="{DFBBB1E2-3FFA-4A57-BAAE-52039CFCDE6B}" type="presParOf" srcId="{D8898C2F-3161-4310-B0FD-8CF9EC3ABDDE}" destId="{A0C94B8B-F551-400A-9663-87904C5B82C8}" srcOrd="8" destOrd="0" presId="urn:microsoft.com/office/officeart/2005/8/layout/process5"/>
    <dgm:cxn modelId="{81E3B7E9-7259-4CA5-814C-AF4DC45F9F18}" type="presParOf" srcId="{D8898C2F-3161-4310-B0FD-8CF9EC3ABDDE}" destId="{6D6FF67C-AFBF-4F07-9C9F-95DF4E9F34E4}" srcOrd="9" destOrd="0" presId="urn:microsoft.com/office/officeart/2005/8/layout/process5"/>
    <dgm:cxn modelId="{6CB9A4B4-A8B1-4D61-AF72-5055C40EFCD1}" type="presParOf" srcId="{6D6FF67C-AFBF-4F07-9C9F-95DF4E9F34E4}" destId="{65000819-E1E1-476A-ACCF-F47B5C71A9FE}" srcOrd="0" destOrd="0" presId="urn:microsoft.com/office/officeart/2005/8/layout/process5"/>
    <dgm:cxn modelId="{6EA1EBA6-6D7A-44B9-AF66-FC3F1FFB6127}" type="presParOf" srcId="{D8898C2F-3161-4310-B0FD-8CF9EC3ABDDE}" destId="{61962421-7BDE-4D34-BA5C-117355131042}" srcOrd="10" destOrd="0" presId="urn:microsoft.com/office/officeart/2005/8/layout/process5"/>
    <dgm:cxn modelId="{3E467ACA-036C-48AE-8DC1-551B1E352209}" type="presParOf" srcId="{D8898C2F-3161-4310-B0FD-8CF9EC3ABDDE}" destId="{0F739621-A7A5-4B16-AE16-51B2F3D20C53}" srcOrd="11" destOrd="0" presId="urn:microsoft.com/office/officeart/2005/8/layout/process5"/>
    <dgm:cxn modelId="{D9656049-6880-4BC5-8019-89CF4D1F4270}" type="presParOf" srcId="{0F739621-A7A5-4B16-AE16-51B2F3D20C53}" destId="{DDF2EA3A-3882-4CB4-A61B-A145A1471546}" srcOrd="0" destOrd="0" presId="urn:microsoft.com/office/officeart/2005/8/layout/process5"/>
    <dgm:cxn modelId="{4959BE52-88E7-43BD-9434-0A9E8933D964}" type="presParOf" srcId="{D8898C2F-3161-4310-B0FD-8CF9EC3ABDDE}" destId="{7C1B4C22-EC9B-469E-BE9B-49EA33F56239}" srcOrd="12" destOrd="0" presId="urn:microsoft.com/office/officeart/2005/8/layout/process5"/>
    <dgm:cxn modelId="{35B49B65-D5D7-40F3-B6F7-576287F66F0D}" type="presParOf" srcId="{D8898C2F-3161-4310-B0FD-8CF9EC3ABDDE}" destId="{4353DEDB-E8A2-4D93-8DE2-80FB531059DC}" srcOrd="13" destOrd="0" presId="urn:microsoft.com/office/officeart/2005/8/layout/process5"/>
    <dgm:cxn modelId="{BDCF927A-96E1-4D60-BF76-83AFE05C618C}" type="presParOf" srcId="{4353DEDB-E8A2-4D93-8DE2-80FB531059DC}" destId="{F7813229-CF03-4C48-8983-B84B295E7FD1}" srcOrd="0" destOrd="0" presId="urn:microsoft.com/office/officeart/2005/8/layout/process5"/>
    <dgm:cxn modelId="{50878AF7-3166-47DB-8F47-0551E84093DB}" type="presParOf" srcId="{D8898C2F-3161-4310-B0FD-8CF9EC3ABDDE}" destId="{AD4AFA52-E24E-471D-A4A1-1056FFBACCB1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CF0B0-4386-4E70-AD89-D16B780BE3EF}">
      <dsp:nvSpPr>
        <dsp:cNvPr id="0" name=""/>
        <dsp:cNvSpPr/>
      </dsp:nvSpPr>
      <dsp:spPr>
        <a:xfrm>
          <a:off x="478432" y="1676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Students must delivery the TRAINING PROJECT to </a:t>
          </a:r>
          <a:r>
            <a:rPr lang="en-US" sz="1200" b="0" kern="1200" dirty="0" err="1" smtClean="0">
              <a:solidFill>
                <a:schemeClr val="tx1"/>
              </a:solidFill>
            </a:rPr>
            <a:t>Gestió</a:t>
          </a:r>
          <a:r>
            <a:rPr lang="en-US" sz="1200" b="0" kern="1200" dirty="0" smtClean="0">
              <a:solidFill>
                <a:schemeClr val="tx1"/>
              </a:solidFill>
            </a:rPr>
            <a:t>  </a:t>
          </a:r>
          <a:r>
            <a:rPr lang="en-US" sz="1200" b="0" kern="1200" dirty="0" err="1" smtClean="0">
              <a:solidFill>
                <a:schemeClr val="tx1"/>
              </a:solidFill>
            </a:rPr>
            <a:t>Acadèmica</a:t>
          </a:r>
          <a:r>
            <a:rPr lang="en-US" sz="1200" b="0" kern="1200" dirty="0" smtClean="0">
              <a:solidFill>
                <a:schemeClr val="tx1"/>
              </a:solidFill>
            </a:rPr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solidFill>
                <a:schemeClr val="tx1"/>
              </a:solidFill>
            </a:rPr>
            <a:t>(Two weeks before starting the </a:t>
          </a:r>
          <a:r>
            <a:rPr lang="en-US" sz="1200" b="0" kern="1200" dirty="0" err="1" smtClean="0">
              <a:solidFill>
                <a:schemeClr val="tx1"/>
              </a:solidFill>
            </a:rPr>
            <a:t>intershipo</a:t>
          </a:r>
          <a:r>
            <a:rPr lang="en-US" sz="1200" b="0" kern="1200" dirty="0" smtClean="0">
              <a:solidFill>
                <a:schemeClr val="tx1"/>
              </a:solidFill>
            </a:rPr>
            <a:t>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511595" y="34839"/>
        <a:ext cx="1820814" cy="1065958"/>
      </dsp:txXfrm>
    </dsp:sp>
    <dsp:sp modelId="{E8AA4CF5-6E7A-41A9-89D9-0CDD7275FE28}">
      <dsp:nvSpPr>
        <dsp:cNvPr id="0" name=""/>
        <dsp:cNvSpPr/>
      </dsp:nvSpPr>
      <dsp:spPr>
        <a:xfrm>
          <a:off x="2531641" y="333813"/>
          <a:ext cx="400073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>
        <a:off x="2531641" y="427415"/>
        <a:ext cx="280051" cy="280806"/>
      </dsp:txXfrm>
    </dsp:sp>
    <dsp:sp modelId="{5305BCA7-FDB0-490B-BFED-10EA64A65D83}">
      <dsp:nvSpPr>
        <dsp:cNvPr id="0" name=""/>
        <dsp:cNvSpPr/>
      </dsp:nvSpPr>
      <dsp:spPr>
        <a:xfrm>
          <a:off x="3120429" y="1676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SENDING THE TRAINING PROJECT to the members of the COMMISSION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(by e-mail)</a:t>
          </a:r>
          <a:r>
            <a:rPr lang="ca-ES" sz="1200" kern="1200" baseline="0" dirty="0" smtClean="0">
              <a:solidFill>
                <a:schemeClr val="tx1"/>
              </a:solidFill>
            </a:rPr>
            <a:t>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3153592" y="34839"/>
        <a:ext cx="1820814" cy="1065958"/>
      </dsp:txXfrm>
    </dsp:sp>
    <dsp:sp modelId="{5AC5340B-AD91-4ADB-9E91-661A862FFC0F}">
      <dsp:nvSpPr>
        <dsp:cNvPr id="0" name=""/>
        <dsp:cNvSpPr/>
      </dsp:nvSpPr>
      <dsp:spPr>
        <a:xfrm>
          <a:off x="5173638" y="333813"/>
          <a:ext cx="400073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>
        <a:off x="5173638" y="427415"/>
        <a:ext cx="280051" cy="280806"/>
      </dsp:txXfrm>
    </dsp:sp>
    <dsp:sp modelId="{84F73362-2650-42F1-A6FC-5FD05463CB66}">
      <dsp:nvSpPr>
        <dsp:cNvPr id="0" name=""/>
        <dsp:cNvSpPr/>
      </dsp:nvSpPr>
      <dsp:spPr>
        <a:xfrm>
          <a:off x="5762426" y="1676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VALIDATION of the practice </a:t>
          </a:r>
          <a:r>
            <a:rPr lang="en-US" sz="1200" kern="1200" dirty="0" err="1" smtClean="0">
              <a:solidFill>
                <a:schemeClr val="tx1"/>
              </a:solidFill>
            </a:rPr>
            <a:t>ro</a:t>
          </a:r>
          <a:r>
            <a:rPr lang="en-US" sz="1200" kern="1200" dirty="0" smtClean="0">
              <a:solidFill>
                <a:schemeClr val="tx1"/>
              </a:solidFill>
            </a:rPr>
            <a:t> CALL the student to get more information and validate the practice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(if not valid, END)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5795589" y="34839"/>
        <a:ext cx="1820814" cy="1065958"/>
      </dsp:txXfrm>
    </dsp:sp>
    <dsp:sp modelId="{93540807-3F1D-47F1-8D36-1A88ED8BE310}">
      <dsp:nvSpPr>
        <dsp:cNvPr id="0" name=""/>
        <dsp:cNvSpPr/>
      </dsp:nvSpPr>
      <dsp:spPr>
        <a:xfrm rot="5400000">
          <a:off x="6505959" y="1266060"/>
          <a:ext cx="400073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 rot="-5400000">
        <a:off x="6565593" y="1300028"/>
        <a:ext cx="280806" cy="280051"/>
      </dsp:txXfrm>
    </dsp:sp>
    <dsp:sp modelId="{95428873-84C9-4585-9FC9-02D3668C1D8B}">
      <dsp:nvSpPr>
        <dsp:cNvPr id="0" name=""/>
        <dsp:cNvSpPr/>
      </dsp:nvSpPr>
      <dsp:spPr>
        <a:xfrm>
          <a:off x="5762426" y="1888817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baseline="0" dirty="0" smtClean="0">
              <a:solidFill>
                <a:schemeClr val="tx1"/>
              </a:solidFill>
            </a:rPr>
            <a:t>THE COMISSION ASSIGNS  &amp; INFORM THE ACADEMIC TUTOR to </a:t>
          </a:r>
          <a:r>
            <a:rPr lang="ca-ES" sz="1200" b="1" kern="1200" baseline="0" dirty="0" err="1" smtClean="0">
              <a:solidFill>
                <a:schemeClr val="tx1"/>
              </a:solidFill>
            </a:rPr>
            <a:t>the</a:t>
          </a:r>
          <a:r>
            <a:rPr lang="ca-ES" sz="1200" b="1" kern="1200" baseline="0" dirty="0" smtClean="0">
              <a:solidFill>
                <a:schemeClr val="tx1"/>
              </a:solidFill>
            </a:rPr>
            <a:t> </a:t>
          </a:r>
          <a:r>
            <a:rPr lang="ca-ES" sz="1200" b="1" kern="1200" baseline="0" dirty="0" err="1" smtClean="0">
              <a:solidFill>
                <a:schemeClr val="tx1"/>
              </a:solidFill>
            </a:rPr>
            <a:t>student</a:t>
          </a:r>
          <a:r>
            <a:rPr lang="ca-ES" sz="1200" kern="1200" baseline="0" dirty="0" smtClean="0"/>
            <a:t>)</a:t>
          </a:r>
          <a:endParaRPr lang="ca-ES" sz="1200" kern="1200" baseline="0" dirty="0"/>
        </a:p>
      </dsp:txBody>
      <dsp:txXfrm>
        <a:off x="5795589" y="1921980"/>
        <a:ext cx="1820814" cy="1065958"/>
      </dsp:txXfrm>
    </dsp:sp>
    <dsp:sp modelId="{171B282E-3670-49DB-AE7F-5AEB6CA4433A}">
      <dsp:nvSpPr>
        <dsp:cNvPr id="0" name=""/>
        <dsp:cNvSpPr/>
      </dsp:nvSpPr>
      <dsp:spPr>
        <a:xfrm rot="10800000">
          <a:off x="5196284" y="2220953"/>
          <a:ext cx="400073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 rot="10800000">
        <a:off x="5316306" y="2314555"/>
        <a:ext cx="280051" cy="280806"/>
      </dsp:txXfrm>
    </dsp:sp>
    <dsp:sp modelId="{A0C94B8B-F551-400A-9663-87904C5B82C8}">
      <dsp:nvSpPr>
        <dsp:cNvPr id="0" name=""/>
        <dsp:cNvSpPr/>
      </dsp:nvSpPr>
      <dsp:spPr>
        <a:xfrm>
          <a:off x="3120429" y="1888817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baseline="0" dirty="0" err="1" smtClean="0">
              <a:solidFill>
                <a:schemeClr val="tx1"/>
              </a:solidFill>
            </a:rPr>
            <a:t>Delivery</a:t>
          </a:r>
          <a:r>
            <a:rPr lang="ca-ES" sz="1200" b="1" kern="1200" baseline="0" dirty="0" smtClean="0">
              <a:solidFill>
                <a:schemeClr val="tx1"/>
              </a:solidFill>
            </a:rPr>
            <a:t> </a:t>
          </a:r>
          <a:r>
            <a:rPr lang="ca-ES" sz="1200" b="1" kern="1200" baseline="0" dirty="0" err="1" smtClean="0">
              <a:solidFill>
                <a:schemeClr val="tx1"/>
              </a:solidFill>
            </a:rPr>
            <a:t>the</a:t>
          </a:r>
          <a:r>
            <a:rPr lang="ca-ES" sz="1200" b="1" kern="1200" baseline="0" dirty="0" smtClean="0">
              <a:solidFill>
                <a:schemeClr val="tx1"/>
              </a:solidFill>
            </a:rPr>
            <a:t> documents to Gestió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kern="1200" baseline="0" dirty="0" smtClean="0">
              <a:solidFill>
                <a:schemeClr val="tx1"/>
              </a:solidFill>
            </a:rPr>
            <a:t>(</a:t>
          </a:r>
          <a:r>
            <a:rPr lang="ca-ES" sz="1200" kern="1200" baseline="0" dirty="0" err="1" smtClean="0">
              <a:solidFill>
                <a:schemeClr val="tx1"/>
              </a:solidFill>
            </a:rPr>
            <a:t>Training</a:t>
          </a:r>
          <a:r>
            <a:rPr lang="ca-ES" sz="1200" kern="1200" baseline="0" dirty="0" smtClean="0">
              <a:solidFill>
                <a:schemeClr val="tx1"/>
              </a:solidFill>
            </a:rPr>
            <a:t> Project </a:t>
          </a:r>
          <a:r>
            <a:rPr lang="ca-ES" sz="1200" kern="1200" baseline="0" dirty="0" err="1" smtClean="0">
              <a:solidFill>
                <a:schemeClr val="tx1"/>
              </a:solidFill>
            </a:rPr>
            <a:t>duly</a:t>
          </a:r>
          <a:r>
            <a:rPr lang="ca-ES" sz="1200" kern="1200" baseline="0" dirty="0" smtClean="0">
              <a:solidFill>
                <a:schemeClr val="tx1"/>
              </a:solidFill>
            </a:rPr>
            <a:t> </a:t>
          </a:r>
          <a:r>
            <a:rPr lang="ca-ES" sz="1200" kern="1200" baseline="0" dirty="0" err="1" smtClean="0">
              <a:solidFill>
                <a:schemeClr val="tx1"/>
              </a:solidFill>
            </a:rPr>
            <a:t>signed</a:t>
          </a:r>
          <a:r>
            <a:rPr lang="ca-ES" sz="1200" kern="1200" baseline="0" dirty="0" smtClean="0">
              <a:solidFill>
                <a:schemeClr val="tx1"/>
              </a:solidFill>
            </a:rPr>
            <a:t> </a:t>
          </a:r>
          <a:r>
            <a:rPr lang="ca-ES" sz="1200" kern="1200" baseline="0" dirty="0" err="1" smtClean="0">
              <a:solidFill>
                <a:schemeClr val="tx1"/>
              </a:solidFill>
            </a:rPr>
            <a:t>by</a:t>
          </a:r>
          <a:r>
            <a:rPr lang="ca-ES" sz="1200" kern="1200" baseline="0" dirty="0" smtClean="0">
              <a:solidFill>
                <a:schemeClr val="tx1"/>
              </a:solidFill>
            </a:rPr>
            <a:t> </a:t>
          </a:r>
          <a:r>
            <a:rPr lang="ca-ES" sz="1200" kern="1200" baseline="0" dirty="0" err="1" smtClean="0">
              <a:solidFill>
                <a:schemeClr val="tx1"/>
              </a:solidFill>
            </a:rPr>
            <a:t>the</a:t>
          </a:r>
          <a:r>
            <a:rPr lang="ca-ES" sz="1200" kern="1200" baseline="0" dirty="0" smtClean="0">
              <a:solidFill>
                <a:schemeClr val="tx1"/>
              </a:solidFill>
            </a:rPr>
            <a:t> tutor)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3153592" y="1921980"/>
        <a:ext cx="1820814" cy="1065958"/>
      </dsp:txXfrm>
    </dsp:sp>
    <dsp:sp modelId="{6D6FF67C-AFBF-4F07-9C9F-95DF4E9F34E4}">
      <dsp:nvSpPr>
        <dsp:cNvPr id="0" name=""/>
        <dsp:cNvSpPr/>
      </dsp:nvSpPr>
      <dsp:spPr>
        <a:xfrm rot="10800000">
          <a:off x="2538945" y="2220953"/>
          <a:ext cx="410915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 rot="10800000">
        <a:off x="2662219" y="2314555"/>
        <a:ext cx="287641" cy="280806"/>
      </dsp:txXfrm>
    </dsp:sp>
    <dsp:sp modelId="{61962421-7BDE-4D34-BA5C-117355131042}">
      <dsp:nvSpPr>
        <dsp:cNvPr id="0" name=""/>
        <dsp:cNvSpPr/>
      </dsp:nvSpPr>
      <dsp:spPr>
        <a:xfrm>
          <a:off x="457976" y="1888817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baseline="0" dirty="0" smtClean="0">
              <a:solidFill>
                <a:schemeClr val="tx1"/>
              </a:solidFill>
            </a:rPr>
            <a:t>SIGNATURE OF THE AGREEMENT &amp; ENROLMENT</a:t>
          </a:r>
          <a:endParaRPr lang="ca-ES" sz="1200" b="1" kern="1200" baseline="0" dirty="0">
            <a:solidFill>
              <a:schemeClr val="tx1"/>
            </a:solidFill>
          </a:endParaRPr>
        </a:p>
      </dsp:txBody>
      <dsp:txXfrm>
        <a:off x="491139" y="1921980"/>
        <a:ext cx="1820814" cy="1065958"/>
      </dsp:txXfrm>
    </dsp:sp>
    <dsp:sp modelId="{0F739621-A7A5-4B16-AE16-51B2F3D20C53}">
      <dsp:nvSpPr>
        <dsp:cNvPr id="0" name=""/>
        <dsp:cNvSpPr/>
      </dsp:nvSpPr>
      <dsp:spPr>
        <a:xfrm>
          <a:off x="1230575" y="3197707"/>
          <a:ext cx="573221" cy="46801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>
        <a:off x="1230575" y="3291309"/>
        <a:ext cx="432818" cy="280806"/>
      </dsp:txXfrm>
    </dsp:sp>
    <dsp:sp modelId="{7C1B4C22-EC9B-469E-BE9B-49EA33F56239}">
      <dsp:nvSpPr>
        <dsp:cNvPr id="0" name=""/>
        <dsp:cNvSpPr/>
      </dsp:nvSpPr>
      <dsp:spPr>
        <a:xfrm>
          <a:off x="3174194" y="3611199"/>
          <a:ext cx="1887140" cy="123463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MONITORING AND EVALUATION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baseline="0" dirty="0" smtClean="0">
              <a:solidFill>
                <a:schemeClr val="tx1"/>
              </a:solidFill>
            </a:rPr>
            <a:t>(</a:t>
          </a:r>
          <a:r>
            <a:rPr lang="en-US" sz="1200" kern="1200" dirty="0" smtClean="0">
              <a:solidFill>
                <a:schemeClr val="tx1"/>
              </a:solidFill>
            </a:rPr>
            <a:t>student final memory &amp; exposition + company evaluation)</a:t>
          </a:r>
          <a:endParaRPr lang="ca-ES" sz="1200" kern="1200" baseline="0" dirty="0">
            <a:solidFill>
              <a:schemeClr val="tx1"/>
            </a:solidFill>
          </a:endParaRPr>
        </a:p>
      </dsp:txBody>
      <dsp:txXfrm>
        <a:off x="3210355" y="3647360"/>
        <a:ext cx="1814818" cy="1162309"/>
      </dsp:txXfrm>
    </dsp:sp>
    <dsp:sp modelId="{4353DEDB-E8A2-4D93-8DE2-80FB531059DC}">
      <dsp:nvSpPr>
        <dsp:cNvPr id="0" name=""/>
        <dsp:cNvSpPr/>
      </dsp:nvSpPr>
      <dsp:spPr>
        <a:xfrm rot="2285">
          <a:off x="2682194" y="4029292"/>
          <a:ext cx="441417" cy="468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a-ES" sz="2000" kern="1200"/>
        </a:p>
      </dsp:txBody>
      <dsp:txXfrm rot="10800000">
        <a:off x="2682194" y="4122850"/>
        <a:ext cx="308992" cy="280806"/>
      </dsp:txXfrm>
    </dsp:sp>
    <dsp:sp modelId="{AD4AFA52-E24E-471D-A4A1-1056FFBACCB1}">
      <dsp:nvSpPr>
        <dsp:cNvPr id="0" name=""/>
        <dsp:cNvSpPr/>
      </dsp:nvSpPr>
      <dsp:spPr>
        <a:xfrm>
          <a:off x="454466" y="3732291"/>
          <a:ext cx="1887140" cy="113228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200" b="1" kern="1200" baseline="0" dirty="0" err="1" smtClean="0">
              <a:solidFill>
                <a:schemeClr val="tx1"/>
              </a:solidFill>
            </a:rPr>
            <a:t>Beginning</a:t>
          </a:r>
          <a:r>
            <a:rPr lang="ca-ES" sz="1200" b="1" kern="1200" baseline="0" dirty="0" smtClean="0">
              <a:solidFill>
                <a:schemeClr val="tx1"/>
              </a:solidFill>
            </a:rPr>
            <a:t> of </a:t>
          </a:r>
          <a:r>
            <a:rPr lang="ca-ES" sz="1200" b="1" kern="1200" baseline="0" dirty="0" err="1" smtClean="0">
              <a:solidFill>
                <a:schemeClr val="tx1"/>
              </a:solidFill>
            </a:rPr>
            <a:t>the</a:t>
          </a:r>
          <a:r>
            <a:rPr lang="ca-ES" sz="1200" b="1" kern="1200" baseline="0" dirty="0" smtClean="0">
              <a:solidFill>
                <a:schemeClr val="tx1"/>
              </a:solidFill>
            </a:rPr>
            <a:t> </a:t>
          </a:r>
          <a:r>
            <a:rPr lang="ca-ES" sz="1200" b="1" kern="1200" baseline="0" dirty="0" err="1" smtClean="0">
              <a:solidFill>
                <a:schemeClr val="tx1"/>
              </a:solidFill>
            </a:rPr>
            <a:t>practices</a:t>
          </a:r>
          <a:endParaRPr lang="ca-ES" sz="1200" b="1" kern="1200" baseline="0" dirty="0">
            <a:solidFill>
              <a:schemeClr val="tx1"/>
            </a:solidFill>
          </a:endParaRPr>
        </a:p>
      </dsp:txBody>
      <dsp:txXfrm>
        <a:off x="487629" y="3765454"/>
        <a:ext cx="1820814" cy="1065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6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87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9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97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5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58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8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22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68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62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CB8A-03EC-4B1E-B484-A66020B35380}" type="datetimeFigureOut">
              <a:rPr lang="es-ES" smtClean="0"/>
              <a:t>19/03/2020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2D2A-BC3D-4FD7-9A14-19877D3D883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26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32240568"/>
              </p:ext>
            </p:extLst>
          </p:nvPr>
        </p:nvGraphicFramePr>
        <p:xfrm>
          <a:off x="2032000" y="1253067"/>
          <a:ext cx="8128000" cy="501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ol 5"/>
          <p:cNvSpPr>
            <a:spLocks noGrp="1"/>
          </p:cNvSpPr>
          <p:nvPr>
            <p:ph type="title"/>
          </p:nvPr>
        </p:nvSpPr>
        <p:spPr>
          <a:xfrm>
            <a:off x="2291646" y="340784"/>
            <a:ext cx="8195732" cy="561622"/>
          </a:xfrm>
        </p:spPr>
        <p:txBody>
          <a:bodyPr>
            <a:noAutofit/>
          </a:bodyPr>
          <a:lstStyle/>
          <a:p>
            <a:pPr algn="ctr"/>
            <a:r>
              <a:rPr lang="ca-ES" sz="2000" b="1" dirty="0" smtClean="0"/>
              <a:t>PRÀCTIQUES CURRICULARS MASTER’S DEGREE IN CHEMICAL ENGINYEERING-</a:t>
            </a:r>
            <a:br>
              <a:rPr lang="ca-ES" sz="2000" b="1" dirty="0" smtClean="0"/>
            </a:br>
            <a:r>
              <a:rPr lang="ca-ES" sz="2000" b="1" dirty="0" smtClean="0"/>
              <a:t>SMART CHEMICAL FACTORIES</a:t>
            </a:r>
            <a:br>
              <a:rPr lang="ca-ES" sz="2000" b="1" dirty="0" smtClean="0"/>
            </a:br>
            <a:endParaRPr lang="es-ES" sz="1800" b="1" dirty="0"/>
          </a:p>
        </p:txBody>
      </p:sp>
      <p:pic>
        <p:nvPicPr>
          <p:cNvPr id="7" name="Imatge 6" descr="https://www.upc.edu/++theme++homeupc/assets/images/logomark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937"/>
            <a:ext cx="1456267" cy="3536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439025" y="5445153"/>
            <a:ext cx="1014781" cy="799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1100" dirty="0">
                <a:solidFill>
                  <a:schemeClr val="tx1"/>
                </a:solidFill>
              </a:rPr>
              <a:t>Schedule </a:t>
            </a:r>
            <a:r>
              <a:rPr lang="es-ES" sz="1100" dirty="0" err="1">
                <a:solidFill>
                  <a:schemeClr val="tx1"/>
                </a:solidFill>
              </a:rPr>
              <a:t>monthly</a:t>
            </a:r>
            <a:r>
              <a:rPr lang="es-ES" sz="1100" dirty="0">
                <a:solidFill>
                  <a:schemeClr val="tx1"/>
                </a:solidFill>
              </a:rPr>
              <a:t> </a:t>
            </a:r>
          </a:p>
          <a:p>
            <a:pPr lvl="0" algn="ctr"/>
            <a:r>
              <a:rPr lang="es-ES" sz="1100" dirty="0" err="1">
                <a:solidFill>
                  <a:schemeClr val="tx1"/>
                </a:solidFill>
              </a:rPr>
              <a:t>follow</a:t>
            </a:r>
            <a:r>
              <a:rPr lang="es-ES" sz="1100" dirty="0">
                <a:solidFill>
                  <a:schemeClr val="tx1"/>
                </a:solidFill>
              </a:rPr>
              <a:t>-up </a:t>
            </a:r>
            <a:r>
              <a:rPr lang="es-ES" sz="1100" dirty="0" err="1">
                <a:solidFill>
                  <a:schemeClr val="tx1"/>
                </a:solidFill>
              </a:rPr>
              <a:t>sessions</a:t>
            </a:r>
            <a:endParaRPr lang="es-ES" sz="1100" dirty="0">
              <a:solidFill>
                <a:schemeClr val="tx1"/>
              </a:solidFill>
            </a:endParaRPr>
          </a:p>
        </p:txBody>
      </p:sp>
      <p:cxnSp>
        <p:nvCxnSpPr>
          <p:cNvPr id="8" name="Connector de fletxa recta 7"/>
          <p:cNvCxnSpPr/>
          <p:nvPr/>
        </p:nvCxnSpPr>
        <p:spPr>
          <a:xfrm>
            <a:off x="7029450" y="5445153"/>
            <a:ext cx="409575" cy="212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0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115</Words>
  <Application>Microsoft Office PowerPoint</Application>
  <PresentationFormat>Pantalla panoràmica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PRÀCTIQUES CURRICULARS MASTER’S DEGREE IN CHEMICAL ENGINYEERING- SMART CHEMICAL FACTORIES 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UPC</dc:creator>
  <cp:lastModifiedBy>UPC</cp:lastModifiedBy>
  <cp:revision>23</cp:revision>
  <cp:lastPrinted>2020-01-23T07:54:18Z</cp:lastPrinted>
  <dcterms:created xsi:type="dcterms:W3CDTF">2020-01-23T07:28:58Z</dcterms:created>
  <dcterms:modified xsi:type="dcterms:W3CDTF">2020-03-19T14:15:23Z</dcterms:modified>
</cp:coreProperties>
</file>